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aleway SemiBold" panose="020B0604020202020204" charset="0"/>
      <p:regular r:id="rId29"/>
      <p:bold r:id="rId30"/>
      <p:italic r:id="rId31"/>
      <p:boldItalic r:id="rId32"/>
    </p:embeddedFont>
    <p:embeddedFont>
      <p:font typeface="Barlow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Barlow Light" panose="020B0604020202020204" charset="0"/>
      <p:regular r:id="rId41"/>
      <p:bold r:id="rId42"/>
      <p:italic r:id="rId43"/>
      <p:boldItalic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bf7b4c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5bf7b4c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5bf7b4c9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5bf7b4c9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5bf7b4c9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5bf7b4c9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5bf7b4c9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5bf7b4c9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5bf7b4c9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5bf7b4c91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5bf7b4c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5bf7b4c9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5bf7b4c9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5bf7b4c9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5bf7b4c9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5bf7b4c9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bf7b4c91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bf7b4c91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bf7b4c91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bf7b4c91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e4e9a12d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e4e9a12d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5bf7b4c91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5bf7b4c91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bf7b4c91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bf7b4c91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5bf7b4c9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5bf7b4c9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bf7b4c91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bf7b4c91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75c37d907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75c37d907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5bf7b4c91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5bf7b4c91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75c37d907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75c37d907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e4e9a12d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e4e9a12d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e4e9a12d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e4e9a12d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e4e9a12d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e4e9a12d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e4e9a12d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e4e9a12d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e4e9a12d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e4e9a12d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e4e9a12d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e4e9a12d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e4e9a12d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e4e9a12d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ehance.ne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vel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rigami.design/" TargetMode="External"/><Relationship Id="rId4" Type="http://schemas.openxmlformats.org/officeDocument/2006/relationships/hyperlink" Target="https://www.justinmi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73632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Prototipação / Design de Interface</a:t>
            </a:r>
            <a:endParaRPr sz="4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Usar apenas um tipo de letra em seu projeto;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l="8136" r="24564"/>
          <a:stretch/>
        </p:blipFill>
        <p:spPr>
          <a:xfrm>
            <a:off x="4532235" y="1292150"/>
            <a:ext cx="4611765" cy="38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Melhorar a experiência de controle de seus usuários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l="10565" r="7908"/>
          <a:stretch/>
        </p:blipFill>
        <p:spPr>
          <a:xfrm>
            <a:off x="4292063" y="1292150"/>
            <a:ext cx="4851938" cy="3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Suas sombras estão vindo de uma fonte de luz, certo?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l="12731" r="12731"/>
          <a:stretch/>
        </p:blipFill>
        <p:spPr>
          <a:xfrm>
            <a:off x="4458998" y="1292150"/>
            <a:ext cx="4685003" cy="35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Cuidado com o contraste de cores!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t="2861" b="6591"/>
          <a:stretch/>
        </p:blipFill>
        <p:spPr>
          <a:xfrm>
            <a:off x="3015475" y="2046750"/>
            <a:ext cx="5902575" cy="30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Usar o texto centralizado com moderação;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825" y="2002375"/>
            <a:ext cx="5589175" cy="31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Espaços em branco são seus amigos!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l="14528" t="7727" r="14528" b="10245"/>
          <a:stretch/>
        </p:blipFill>
        <p:spPr>
          <a:xfrm>
            <a:off x="3856950" y="2139800"/>
            <a:ext cx="4622525" cy="30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Dar feedback (rápido);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86" y="1292150"/>
            <a:ext cx="3202052" cy="364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Menos bordas… mais liberdade!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397" y="2459875"/>
            <a:ext cx="5428604" cy="268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Alinhar os elementos;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t="5910" b="6401"/>
          <a:stretch/>
        </p:blipFill>
        <p:spPr>
          <a:xfrm>
            <a:off x="1375588" y="2335975"/>
            <a:ext cx="6392825" cy="20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39420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Padronizar seus ícones;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707" y="1840700"/>
            <a:ext cx="4957296" cy="330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 design de interface envolve: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escolha dos estilos de interação do sistema;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definir como a conversa projetada será representada na interface;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482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Guias de estilo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Microsoft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▹"/>
            </a:pPr>
            <a:r>
              <a:rPr lang="en" sz="1500"/>
              <a:t>https://docs.microsoft.com/en-us/windows/desktop/uxguide/designprinciples</a:t>
            </a:r>
            <a:endParaRPr sz="150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▹"/>
            </a:pPr>
            <a:r>
              <a:rPr lang="en" sz="1500"/>
              <a:t>https://docs.microsoft.com/en-us/windows/uwp/design/</a:t>
            </a:r>
            <a:endParaRPr sz="1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Apple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▹"/>
            </a:pPr>
            <a:r>
              <a:rPr lang="en" sz="1500"/>
              <a:t>https://developer.apple.com/design/human-interface-guidelines/</a:t>
            </a:r>
            <a:endParaRPr sz="1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Google (Material Design)</a:t>
            </a:r>
            <a:endParaRPr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https://material.io/</a:t>
            </a:r>
            <a:endParaRPr sz="1500"/>
          </a:p>
          <a:p>
            <a:pPr marL="914400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UI-Patterns</a:t>
            </a:r>
            <a:endParaRPr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500"/>
              <a:t>https://ui-patterns.com/patterns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482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Esquema de cores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https://color.adobe.com/pt/create/color-wheel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Imagens grátis em alta resolução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https://unsplash.com/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Ícones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https://www.flaticon.com/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482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Lugares para tirar ideias e aprender mais: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Instagram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Bojan Novakovic - @bojanovakovic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Christian Viscarra - @christvizcarra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Cagla Caglar - @ux.cagla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Shruti Sharma - @shrutisharmadesign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Dorjan Vular - @the.dsgnr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Anastasia - @ui.sia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Patricia - @ux.patricia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a Interface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482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Lugares para tirar ideias e aprender mais: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Dribbble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https://dribbble.com/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Behance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https://www.behance.net/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Pinterest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https://br.pinterest.com/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4" name="Google Shape;254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62" name="Google Shape;262;p35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35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0" name="Google Shape;320;p35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21" name="Google Shape;321;p35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35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35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4" name="Google Shape;324;p35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25" name="Google Shape;325;p35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35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7" name="Google Shape;327;p35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35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35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5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35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35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35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5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5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35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35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35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35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35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35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35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35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35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35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35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35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35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35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35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35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35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35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35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35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35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35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35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35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35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35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35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35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35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35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35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35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35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35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35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35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35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35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35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35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35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35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35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35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35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35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35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35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35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35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5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35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5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35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35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" name="Google Shape;391;p35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92" name="Google Shape;392;p35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93" name="Google Shape;393;p35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35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3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3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35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8" name="Google Shape;398;p35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35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35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" name="Google Shape;401;p35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Dúvidas?</a:t>
            </a:r>
            <a:endParaRPr sz="7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</a:t>
            </a:r>
            <a:endParaRPr/>
          </a:p>
        </p:txBody>
      </p:sp>
      <p:sp>
        <p:nvSpPr>
          <p:cNvPr id="413" name="Google Shape;413;p36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482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15 min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Pense em uma aplicação (web, mobile, etc) que você gostaria de desenvolver e faça o rabiscoframe das telas dessa aplicação.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5 min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Forneça seu rabiscoframe para seu(sua) parceiro(a) de dupla para que ele(a) possa “testar” o que você fez.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Identifique as melhorias para evoluir seu protótipo.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596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261700" cy="38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>
                <a:solidFill>
                  <a:srgbClr val="000000"/>
                </a:solidFill>
              </a:rPr>
              <a:t>Barbosa, S. D. J. e Da Silva, B. S. Interação Humano-Computador. Elsevier, Rio de Janeiro, 2010.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>
                <a:solidFill>
                  <a:srgbClr val="000000"/>
                </a:solidFill>
              </a:rPr>
              <a:t>Sharp, H.; Rogers, Y. e Preece, J. Design de Interação: Além da interação homem-computador, 3ª edição. Bookman, Porto Alegre, 2005.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>
                <a:solidFill>
                  <a:srgbClr val="000000"/>
                </a:solidFill>
              </a:rPr>
              <a:t>Notas de aula baseadas nos materiais dos professores: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>
                <a:solidFill>
                  <a:srgbClr val="000000"/>
                </a:solidFill>
              </a:rPr>
              <a:t>Prof. Alberto Barbosa Raposo (PUC-Rio)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>
                <a:solidFill>
                  <a:srgbClr val="000000"/>
                </a:solidFill>
              </a:rPr>
              <a:t>Prof.ª Simone D. J. Barbosa (PUC-Rio)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>
                <a:solidFill>
                  <a:srgbClr val="000000"/>
                </a:solidFill>
              </a:rPr>
              <a:t>Prof.ª Clarisse Sieckenius de Souza (PUC-Rio)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>
                <a:solidFill>
                  <a:srgbClr val="000000"/>
                </a:solidFill>
              </a:rPr>
              <a:t>Prof. Lucas Nanni (DIN/UEM)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2" name="Google Shape;422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Interface abstrata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Define agrupamentos e características dos elementos de interface;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Interface concreta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Define posicionamento e elementos de interface interativos;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Representações da Interface com Usuário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Esboço;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Wireframe;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Protótipo funcional;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Esboço - baixa fidelidade - Rabiscoframe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075" y="1795328"/>
            <a:ext cx="4634050" cy="33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Wireframe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0" y="1745075"/>
            <a:ext cx="4953000" cy="32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Protótipo funcional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25" y="1861650"/>
            <a:ext cx="6937749" cy="2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 Interface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 processo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51" y="1935448"/>
            <a:ext cx="5768177" cy="29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766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prototipação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292150"/>
            <a:ext cx="8191800" cy="35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Balsamiq </a:t>
            </a:r>
            <a:r>
              <a:rPr lang="en" sz="1300"/>
              <a:t>- </a:t>
            </a: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Wireframe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▹"/>
            </a:pPr>
            <a:r>
              <a:rPr lang="en" sz="1300"/>
              <a:t>https://balsamiq.com/wireframes/</a:t>
            </a:r>
            <a:endParaRPr sz="13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Invision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▹"/>
            </a:pPr>
            <a:r>
              <a:rPr lang="en" sz="1300"/>
              <a:t>https://www.invisionapp.com/home</a:t>
            </a:r>
            <a:endParaRPr sz="13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Adobe XD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▹"/>
            </a:pPr>
            <a:r>
              <a:rPr lang="en" sz="1300"/>
              <a:t>https://www.adobe.com/br/products/xd.html</a:t>
            </a:r>
            <a:endParaRPr sz="13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Marvel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▹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https://marvelapp.com/</a:t>
            </a:r>
            <a:endParaRPr sz="13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JustInMind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▹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https://www.justinmind.com/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Origami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▹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https://origami.design/</a:t>
            </a:r>
            <a:endParaRPr sz="13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SzPts val="1300"/>
              <a:buFont typeface="Barlow"/>
              <a:buChar char="▸"/>
            </a:pPr>
            <a:r>
              <a:rPr lang="en" sz="1300" b="1">
                <a:latin typeface="Barlow"/>
                <a:ea typeface="Barlow"/>
                <a:cs typeface="Barlow"/>
                <a:sym typeface="Barlow"/>
              </a:rPr>
              <a:t>Figma!!!</a:t>
            </a:r>
            <a:endParaRPr sz="1300"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Apresentação na tela (16:9)</PresentationFormat>
  <Paragraphs>138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Raleway SemiBold</vt:lpstr>
      <vt:lpstr>Barlow</vt:lpstr>
      <vt:lpstr>Calibri</vt:lpstr>
      <vt:lpstr>Barlow Light</vt:lpstr>
      <vt:lpstr>Raleway</vt:lpstr>
      <vt:lpstr>Arial</vt:lpstr>
      <vt:lpstr>Gaoler template</vt:lpstr>
      <vt:lpstr>Prototipação / Design de Interface</vt:lpstr>
      <vt:lpstr>Design da Interface</vt:lpstr>
      <vt:lpstr>Design da Interface</vt:lpstr>
      <vt:lpstr>Design da Interface</vt:lpstr>
      <vt:lpstr>Design da Interface</vt:lpstr>
      <vt:lpstr>Design da Interface</vt:lpstr>
      <vt:lpstr>Design da Interface</vt:lpstr>
      <vt:lpstr>Design da Interface</vt:lpstr>
      <vt:lpstr>Ferramentas de prototipação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Dicas para a Interface</vt:lpstr>
      <vt:lpstr>Dúvidas?</vt:lpstr>
      <vt:lpstr>Exercício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Prototipação / Design de Interface</dc:title>
  <cp:lastModifiedBy>Professor</cp:lastModifiedBy>
  <cp:revision>1</cp:revision>
  <dcterms:modified xsi:type="dcterms:W3CDTF">2025-04-29T00:08:34Z</dcterms:modified>
</cp:coreProperties>
</file>